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07215B"/>
    <a:srgbClr val="1B5B98"/>
    <a:srgbClr val="FFFFFF"/>
    <a:srgbClr val="23A3FF"/>
    <a:srgbClr val="C30D3E"/>
    <a:srgbClr val="1C5D9C"/>
    <a:srgbClr val="A6A6A6"/>
    <a:srgbClr val="5F5E5F"/>
    <a:srgbClr val="D97B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10/8/20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1F830E9-CD9D-5B42-8943-20C50D63BF9F}"/>
              </a:ext>
            </a:extLst>
          </p:cNvPr>
          <p:cNvPicPr>
            <a:picLocks noChangeAspect="1"/>
          </p:cNvPicPr>
          <p:nvPr/>
        </p:nvPicPr>
        <p:blipFill>
          <a:blip r:embed="rId2"/>
          <a:stretch>
            <a:fillRect/>
          </a:stretch>
        </p:blipFill>
        <p:spPr>
          <a:xfrm>
            <a:off x="457200" y="791936"/>
            <a:ext cx="6706998" cy="435156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tparams_def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14974</TotalTime>
  <Words>12058</Words>
  <Application>Microsoft Macintosh PowerPoint</Application>
  <PresentationFormat>On-screen Show (16:9)</PresentationFormat>
  <Paragraphs>1699</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1119</cp:revision>
  <cp:lastPrinted>2019-06-07T19:51:54Z</cp:lastPrinted>
  <dcterms:created xsi:type="dcterms:W3CDTF">2014-12-05T18:34:48Z</dcterms:created>
  <dcterms:modified xsi:type="dcterms:W3CDTF">2020-10-09T04:32:39Z</dcterms:modified>
  <cp:category/>
</cp:coreProperties>
</file>